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72" r:id="rId4"/>
    <p:sldId id="1795" r:id="rId5"/>
    <p:sldId id="1796" r:id="rId6"/>
    <p:sldId id="1806" r:id="rId7"/>
    <p:sldId id="1807" r:id="rId8"/>
    <p:sldId id="1808" r:id="rId9"/>
    <p:sldId id="1797" r:id="rId10"/>
    <p:sldId id="1809" r:id="rId11"/>
    <p:sldId id="1810" r:id="rId12"/>
    <p:sldId id="1811" r:id="rId13"/>
    <p:sldId id="1812" r:id="rId14"/>
    <p:sldId id="1813" r:id="rId15"/>
    <p:sldId id="1814" r:id="rId16"/>
    <p:sldId id="1815" r:id="rId17"/>
    <p:sldId id="1816" r:id="rId18"/>
    <p:sldId id="1799" r:id="rId19"/>
    <p:sldId id="1817" r:id="rId20"/>
    <p:sldId id="1818" r:id="rId21"/>
    <p:sldId id="1819"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4A97E-0F5C-4F6A-856C-FD7998A335E9}" v="623" dt="2022-12-10T20:08:22.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userId="61aa7c48ee0e3db0" providerId="LiveId" clId="{57E4A97E-0F5C-4F6A-856C-FD7998A335E9}"/>
    <pc:docChg chg="undo custSel addSld delSld modSld sldOrd">
      <pc:chgData name="Ed" userId="61aa7c48ee0e3db0" providerId="LiveId" clId="{57E4A97E-0F5C-4F6A-856C-FD7998A335E9}" dt="2022-12-10T20:08:22.274" v="1270"/>
      <pc:docMkLst>
        <pc:docMk/>
      </pc:docMkLst>
      <pc:sldChg chg="modSp mod">
        <pc:chgData name="Ed" userId="61aa7c48ee0e3db0" providerId="LiveId" clId="{57E4A97E-0F5C-4F6A-856C-FD7998A335E9}" dt="2022-12-10T19:28:43.545" v="4" actId="20577"/>
        <pc:sldMkLst>
          <pc:docMk/>
          <pc:sldMk cId="3275922726" sldId="1127"/>
        </pc:sldMkLst>
        <pc:spChg chg="mod">
          <ac:chgData name="Ed" userId="61aa7c48ee0e3db0" providerId="LiveId" clId="{57E4A97E-0F5C-4F6A-856C-FD7998A335E9}" dt="2022-12-10T19:28:39.498" v="1" actId="20577"/>
          <ac:spMkLst>
            <pc:docMk/>
            <pc:sldMk cId="3275922726" sldId="1127"/>
            <ac:spMk id="2" creationId="{F1588051-E0B5-4638-9205-E46E5525908B}"/>
          </ac:spMkLst>
        </pc:spChg>
        <pc:spChg chg="mod">
          <ac:chgData name="Ed" userId="61aa7c48ee0e3db0" providerId="LiveId" clId="{57E4A97E-0F5C-4F6A-856C-FD7998A335E9}" dt="2022-12-10T19:28:43.545" v="4" actId="20577"/>
          <ac:spMkLst>
            <pc:docMk/>
            <pc:sldMk cId="3275922726" sldId="1127"/>
            <ac:spMk id="5" creationId="{0CAA8F06-2798-4F2A-8DC9-8E009C9AC104}"/>
          </ac:spMkLst>
        </pc:spChg>
      </pc:sldChg>
      <pc:sldChg chg="addSp delSp modSp mod modAnim">
        <pc:chgData name="Ed" userId="61aa7c48ee0e3db0" providerId="LiveId" clId="{57E4A97E-0F5C-4F6A-856C-FD7998A335E9}" dt="2022-12-10T19:35:46.431" v="220" actId="20577"/>
        <pc:sldMkLst>
          <pc:docMk/>
          <pc:sldMk cId="2250368610" sldId="1772"/>
        </pc:sldMkLst>
        <pc:spChg chg="mod">
          <ac:chgData name="Ed" userId="61aa7c48ee0e3db0" providerId="LiveId" clId="{57E4A97E-0F5C-4F6A-856C-FD7998A335E9}" dt="2022-12-10T19:30:17.010" v="9" actId="255"/>
          <ac:spMkLst>
            <pc:docMk/>
            <pc:sldMk cId="2250368610" sldId="1772"/>
            <ac:spMk id="2" creationId="{F08A2007-B9E6-48A8-9E5E-C98EDFD53C8F}"/>
          </ac:spMkLst>
        </pc:spChg>
        <pc:spChg chg="mod">
          <ac:chgData name="Ed" userId="61aa7c48ee0e3db0" providerId="LiveId" clId="{57E4A97E-0F5C-4F6A-856C-FD7998A335E9}" dt="2022-12-10T19:35:46.431" v="220" actId="20577"/>
          <ac:spMkLst>
            <pc:docMk/>
            <pc:sldMk cId="2250368610" sldId="1772"/>
            <ac:spMk id="3" creationId="{F6C638D0-C884-48CF-BE26-27EEF100FAF2}"/>
          </ac:spMkLst>
        </pc:spChg>
        <pc:spChg chg="add del mod">
          <ac:chgData name="Ed" userId="61aa7c48ee0e3db0" providerId="LiveId" clId="{57E4A97E-0F5C-4F6A-856C-FD7998A335E9}" dt="2022-12-10T19:30:54.631" v="27"/>
          <ac:spMkLst>
            <pc:docMk/>
            <pc:sldMk cId="2250368610" sldId="1772"/>
            <ac:spMk id="4" creationId="{31C51ED8-89A6-0A0B-14DE-8752F7EF3C0B}"/>
          </ac:spMkLst>
        </pc:spChg>
        <pc:spChg chg="add mod">
          <ac:chgData name="Ed" userId="61aa7c48ee0e3db0" providerId="LiveId" clId="{57E4A97E-0F5C-4F6A-856C-FD7998A335E9}" dt="2022-12-10T19:34:45.662" v="211" actId="1035"/>
          <ac:spMkLst>
            <pc:docMk/>
            <pc:sldMk cId="2250368610" sldId="1772"/>
            <ac:spMk id="5" creationId="{3054513B-E48D-887B-5FD8-C6304D8E9FB4}"/>
          </ac:spMkLst>
        </pc:spChg>
        <pc:spChg chg="add mod">
          <ac:chgData name="Ed" userId="61aa7c48ee0e3db0" providerId="LiveId" clId="{57E4A97E-0F5C-4F6A-856C-FD7998A335E9}" dt="2022-12-10T19:34:41.424" v="203" actId="1035"/>
          <ac:spMkLst>
            <pc:docMk/>
            <pc:sldMk cId="2250368610" sldId="1772"/>
            <ac:spMk id="6" creationId="{9B5940FE-7A08-CD27-3E27-E88440E63B6B}"/>
          </ac:spMkLst>
        </pc:spChg>
      </pc:sldChg>
      <pc:sldChg chg="del">
        <pc:chgData name="Ed" userId="61aa7c48ee0e3db0" providerId="LiveId" clId="{57E4A97E-0F5C-4F6A-856C-FD7998A335E9}" dt="2022-12-10T19:39:02.934" v="238" actId="47"/>
        <pc:sldMkLst>
          <pc:docMk/>
          <pc:sldMk cId="421246220" sldId="1791"/>
        </pc:sldMkLst>
      </pc:sldChg>
      <pc:sldChg chg="del">
        <pc:chgData name="Ed" userId="61aa7c48ee0e3db0" providerId="LiveId" clId="{57E4A97E-0F5C-4F6A-856C-FD7998A335E9}" dt="2022-12-10T19:39:04.151" v="239" actId="47"/>
        <pc:sldMkLst>
          <pc:docMk/>
          <pc:sldMk cId="301531521" sldId="1792"/>
        </pc:sldMkLst>
      </pc:sldChg>
      <pc:sldChg chg="del">
        <pc:chgData name="Ed" userId="61aa7c48ee0e3db0" providerId="LiveId" clId="{57E4A97E-0F5C-4F6A-856C-FD7998A335E9}" dt="2022-12-10T19:39:04.956" v="240" actId="47"/>
        <pc:sldMkLst>
          <pc:docMk/>
          <pc:sldMk cId="2512694939" sldId="1793"/>
        </pc:sldMkLst>
      </pc:sldChg>
      <pc:sldChg chg="del">
        <pc:chgData name="Ed" userId="61aa7c48ee0e3db0" providerId="LiveId" clId="{57E4A97E-0F5C-4F6A-856C-FD7998A335E9}" dt="2022-12-10T19:39:05.550" v="241" actId="47"/>
        <pc:sldMkLst>
          <pc:docMk/>
          <pc:sldMk cId="1426474035" sldId="1794"/>
        </pc:sldMkLst>
      </pc:sldChg>
      <pc:sldChg chg="modSp mod ord modAnim">
        <pc:chgData name="Ed" userId="61aa7c48ee0e3db0" providerId="LiveId" clId="{57E4A97E-0F5C-4F6A-856C-FD7998A335E9}" dt="2022-12-10T19:38:07.002" v="237"/>
        <pc:sldMkLst>
          <pc:docMk/>
          <pc:sldMk cId="3126942201" sldId="1795"/>
        </pc:sldMkLst>
        <pc:spChg chg="mod">
          <ac:chgData name="Ed" userId="61aa7c48ee0e3db0" providerId="LiveId" clId="{57E4A97E-0F5C-4F6A-856C-FD7998A335E9}" dt="2022-12-10T19:37:05.026" v="228" actId="11"/>
          <ac:spMkLst>
            <pc:docMk/>
            <pc:sldMk cId="3126942201" sldId="1795"/>
            <ac:spMk id="2" creationId="{F08A2007-B9E6-48A8-9E5E-C98EDFD53C8F}"/>
          </ac:spMkLst>
        </pc:spChg>
      </pc:sldChg>
      <pc:sldChg chg="modSp modAnim">
        <pc:chgData name="Ed" userId="61aa7c48ee0e3db0" providerId="LiveId" clId="{57E4A97E-0F5C-4F6A-856C-FD7998A335E9}" dt="2022-12-10T19:39:50.967" v="269" actId="123"/>
        <pc:sldMkLst>
          <pc:docMk/>
          <pc:sldMk cId="832355329" sldId="1796"/>
        </pc:sldMkLst>
        <pc:spChg chg="mod">
          <ac:chgData name="Ed" userId="61aa7c48ee0e3db0" providerId="LiveId" clId="{57E4A97E-0F5C-4F6A-856C-FD7998A335E9}" dt="2022-12-10T19:39:50.967" v="269" actId="123"/>
          <ac:spMkLst>
            <pc:docMk/>
            <pc:sldMk cId="832355329" sldId="1796"/>
            <ac:spMk id="4" creationId="{727D7655-F197-BC69-4E1D-83DF85726A5B}"/>
          </ac:spMkLst>
        </pc:spChg>
      </pc:sldChg>
      <pc:sldChg chg="modSp mod">
        <pc:chgData name="Ed" userId="61aa7c48ee0e3db0" providerId="LiveId" clId="{57E4A97E-0F5C-4F6A-856C-FD7998A335E9}" dt="2022-12-10T19:46:20.875" v="505" actId="113"/>
        <pc:sldMkLst>
          <pc:docMk/>
          <pc:sldMk cId="1600694326" sldId="1797"/>
        </pc:sldMkLst>
        <pc:spChg chg="mod">
          <ac:chgData name="Ed" userId="61aa7c48ee0e3db0" providerId="LiveId" clId="{57E4A97E-0F5C-4F6A-856C-FD7998A335E9}" dt="2022-12-10T19:46:20.875" v="505" actId="113"/>
          <ac:spMkLst>
            <pc:docMk/>
            <pc:sldMk cId="1600694326" sldId="1797"/>
            <ac:spMk id="2" creationId="{F08A2007-B9E6-48A8-9E5E-C98EDFD53C8F}"/>
          </ac:spMkLst>
        </pc:spChg>
        <pc:spChg chg="mod">
          <ac:chgData name="Ed" userId="61aa7c48ee0e3db0" providerId="LiveId" clId="{57E4A97E-0F5C-4F6A-856C-FD7998A335E9}" dt="2022-12-10T19:46:14.750" v="504" actId="20577"/>
          <ac:spMkLst>
            <pc:docMk/>
            <pc:sldMk cId="1600694326" sldId="1797"/>
            <ac:spMk id="3" creationId="{F6C638D0-C884-48CF-BE26-27EEF100FAF2}"/>
          </ac:spMkLst>
        </pc:spChg>
      </pc:sldChg>
      <pc:sldChg chg="del">
        <pc:chgData name="Ed" userId="61aa7c48ee0e3db0" providerId="LiveId" clId="{57E4A97E-0F5C-4F6A-856C-FD7998A335E9}" dt="2022-12-10T20:08:12.200" v="1264" actId="47"/>
        <pc:sldMkLst>
          <pc:docMk/>
          <pc:sldMk cId="978250094" sldId="1798"/>
        </pc:sldMkLst>
      </pc:sldChg>
      <pc:sldChg chg="modSp mod ord">
        <pc:chgData name="Ed" userId="61aa7c48ee0e3db0" providerId="LiveId" clId="{57E4A97E-0F5C-4F6A-856C-FD7998A335E9}" dt="2022-12-10T20:05:16.725" v="1164" actId="20577"/>
        <pc:sldMkLst>
          <pc:docMk/>
          <pc:sldMk cId="3763975138" sldId="1799"/>
        </pc:sldMkLst>
        <pc:spChg chg="mod">
          <ac:chgData name="Ed" userId="61aa7c48ee0e3db0" providerId="LiveId" clId="{57E4A97E-0F5C-4F6A-856C-FD7998A335E9}" dt="2022-12-10T20:05:05.307" v="1151" actId="255"/>
          <ac:spMkLst>
            <pc:docMk/>
            <pc:sldMk cId="3763975138" sldId="1799"/>
            <ac:spMk id="2" creationId="{F08A2007-B9E6-48A8-9E5E-C98EDFD53C8F}"/>
          </ac:spMkLst>
        </pc:spChg>
        <pc:spChg chg="mod">
          <ac:chgData name="Ed" userId="61aa7c48ee0e3db0" providerId="LiveId" clId="{57E4A97E-0F5C-4F6A-856C-FD7998A335E9}" dt="2022-12-10T20:05:16.725" v="1164" actId="20577"/>
          <ac:spMkLst>
            <pc:docMk/>
            <pc:sldMk cId="3763975138" sldId="1799"/>
            <ac:spMk id="3" creationId="{F6C638D0-C884-48CF-BE26-27EEF100FAF2}"/>
          </ac:spMkLst>
        </pc:spChg>
      </pc:sldChg>
      <pc:sldChg chg="del">
        <pc:chgData name="Ed" userId="61aa7c48ee0e3db0" providerId="LiveId" clId="{57E4A97E-0F5C-4F6A-856C-FD7998A335E9}" dt="2022-12-10T20:08:12.558" v="1265" actId="47"/>
        <pc:sldMkLst>
          <pc:docMk/>
          <pc:sldMk cId="3619782854" sldId="1800"/>
        </pc:sldMkLst>
      </pc:sldChg>
      <pc:sldChg chg="del">
        <pc:chgData name="Ed" userId="61aa7c48ee0e3db0" providerId="LiveId" clId="{57E4A97E-0F5C-4F6A-856C-FD7998A335E9}" dt="2022-12-10T20:08:12.811" v="1266" actId="47"/>
        <pc:sldMkLst>
          <pc:docMk/>
          <pc:sldMk cId="1885241094" sldId="1801"/>
        </pc:sldMkLst>
      </pc:sldChg>
      <pc:sldChg chg="del">
        <pc:chgData name="Ed" userId="61aa7c48ee0e3db0" providerId="LiveId" clId="{57E4A97E-0F5C-4F6A-856C-FD7998A335E9}" dt="2022-12-10T20:08:13.084" v="1267" actId="47"/>
        <pc:sldMkLst>
          <pc:docMk/>
          <pc:sldMk cId="615619391" sldId="1802"/>
        </pc:sldMkLst>
      </pc:sldChg>
      <pc:sldChg chg="del">
        <pc:chgData name="Ed" userId="61aa7c48ee0e3db0" providerId="LiveId" clId="{57E4A97E-0F5C-4F6A-856C-FD7998A335E9}" dt="2022-12-10T20:08:13.412" v="1268" actId="47"/>
        <pc:sldMkLst>
          <pc:docMk/>
          <pc:sldMk cId="931526600" sldId="1804"/>
        </pc:sldMkLst>
      </pc:sldChg>
      <pc:sldChg chg="del">
        <pc:chgData name="Ed" userId="61aa7c48ee0e3db0" providerId="LiveId" clId="{57E4A97E-0F5C-4F6A-856C-FD7998A335E9}" dt="2022-12-10T20:08:14.377" v="1269" actId="47"/>
        <pc:sldMkLst>
          <pc:docMk/>
          <pc:sldMk cId="1386100084" sldId="1805"/>
        </pc:sldMkLst>
      </pc:sldChg>
      <pc:sldChg chg="modSp add mod">
        <pc:chgData name="Ed" userId="61aa7c48ee0e3db0" providerId="LiveId" clId="{57E4A97E-0F5C-4F6A-856C-FD7998A335E9}" dt="2022-12-10T19:41:04.178" v="289" actId="115"/>
        <pc:sldMkLst>
          <pc:docMk/>
          <pc:sldMk cId="471275283" sldId="1806"/>
        </pc:sldMkLst>
        <pc:spChg chg="mod">
          <ac:chgData name="Ed" userId="61aa7c48ee0e3db0" providerId="LiveId" clId="{57E4A97E-0F5C-4F6A-856C-FD7998A335E9}" dt="2022-12-10T19:41:04.178" v="289" actId="115"/>
          <ac:spMkLst>
            <pc:docMk/>
            <pc:sldMk cId="471275283" sldId="1806"/>
            <ac:spMk id="2" creationId="{F08A2007-B9E6-48A8-9E5E-C98EDFD53C8F}"/>
          </ac:spMkLst>
        </pc:spChg>
        <pc:spChg chg="mod">
          <ac:chgData name="Ed" userId="61aa7c48ee0e3db0" providerId="LiveId" clId="{57E4A97E-0F5C-4F6A-856C-FD7998A335E9}" dt="2022-12-10T19:40:53.080" v="287" actId="20577"/>
          <ac:spMkLst>
            <pc:docMk/>
            <pc:sldMk cId="471275283" sldId="1806"/>
            <ac:spMk id="3" creationId="{F6C638D0-C884-48CF-BE26-27EEF100FAF2}"/>
          </ac:spMkLst>
        </pc:spChg>
      </pc:sldChg>
      <pc:sldChg chg="addSp modSp add mod modAnim">
        <pc:chgData name="Ed" userId="61aa7c48ee0e3db0" providerId="LiveId" clId="{57E4A97E-0F5C-4F6A-856C-FD7998A335E9}" dt="2022-12-10T19:43:37.139" v="446"/>
        <pc:sldMkLst>
          <pc:docMk/>
          <pc:sldMk cId="2356598415" sldId="1807"/>
        </pc:sldMkLst>
        <pc:spChg chg="mod">
          <ac:chgData name="Ed" userId="61aa7c48ee0e3db0" providerId="LiveId" clId="{57E4A97E-0F5C-4F6A-856C-FD7998A335E9}" dt="2022-12-10T19:42:03.525" v="329" actId="5793"/>
          <ac:spMkLst>
            <pc:docMk/>
            <pc:sldMk cId="2356598415" sldId="1807"/>
            <ac:spMk id="2" creationId="{F08A2007-B9E6-48A8-9E5E-C98EDFD53C8F}"/>
          </ac:spMkLst>
        </pc:spChg>
        <pc:spChg chg="mod">
          <ac:chgData name="Ed" userId="61aa7c48ee0e3db0" providerId="LiveId" clId="{57E4A97E-0F5C-4F6A-856C-FD7998A335E9}" dt="2022-12-10T19:42:48.019" v="387" actId="123"/>
          <ac:spMkLst>
            <pc:docMk/>
            <pc:sldMk cId="2356598415" sldId="1807"/>
            <ac:spMk id="4" creationId="{727D7655-F197-BC69-4E1D-83DF85726A5B}"/>
          </ac:spMkLst>
        </pc:spChg>
        <pc:spChg chg="add mod">
          <ac:chgData name="Ed" userId="61aa7c48ee0e3db0" providerId="LiveId" clId="{57E4A97E-0F5C-4F6A-856C-FD7998A335E9}" dt="2022-12-10T19:43:28.287" v="444" actId="20577"/>
          <ac:spMkLst>
            <pc:docMk/>
            <pc:sldMk cId="2356598415" sldId="1807"/>
            <ac:spMk id="5" creationId="{6C22CF25-FB71-75B1-6398-0E727CD93A80}"/>
          </ac:spMkLst>
        </pc:spChg>
      </pc:sldChg>
      <pc:sldChg chg="modSp add mod">
        <pc:chgData name="Ed" userId="61aa7c48ee0e3db0" providerId="LiveId" clId="{57E4A97E-0F5C-4F6A-856C-FD7998A335E9}" dt="2022-12-10T19:45:10.530" v="492" actId="115"/>
        <pc:sldMkLst>
          <pc:docMk/>
          <pc:sldMk cId="3929989957" sldId="1808"/>
        </pc:sldMkLst>
        <pc:spChg chg="mod">
          <ac:chgData name="Ed" userId="61aa7c48ee0e3db0" providerId="LiveId" clId="{57E4A97E-0F5C-4F6A-856C-FD7998A335E9}" dt="2022-12-10T19:45:10.530" v="492" actId="115"/>
          <ac:spMkLst>
            <pc:docMk/>
            <pc:sldMk cId="3929989957" sldId="1808"/>
            <ac:spMk id="2" creationId="{F08A2007-B9E6-48A8-9E5E-C98EDFD53C8F}"/>
          </ac:spMkLst>
        </pc:spChg>
        <pc:spChg chg="mod">
          <ac:chgData name="Ed" userId="61aa7c48ee0e3db0" providerId="LiveId" clId="{57E4A97E-0F5C-4F6A-856C-FD7998A335E9}" dt="2022-12-10T19:44:45.335" v="464" actId="20577"/>
          <ac:spMkLst>
            <pc:docMk/>
            <pc:sldMk cId="3929989957" sldId="1808"/>
            <ac:spMk id="3" creationId="{F6C638D0-C884-48CF-BE26-27EEF100FAF2}"/>
          </ac:spMkLst>
        </pc:spChg>
      </pc:sldChg>
      <pc:sldChg chg="modSp add mod">
        <pc:chgData name="Ed" userId="61aa7c48ee0e3db0" providerId="LiveId" clId="{57E4A97E-0F5C-4F6A-856C-FD7998A335E9}" dt="2022-12-10T19:47:21.090" v="522" actId="113"/>
        <pc:sldMkLst>
          <pc:docMk/>
          <pc:sldMk cId="1995122632" sldId="1809"/>
        </pc:sldMkLst>
        <pc:spChg chg="mod">
          <ac:chgData name="Ed" userId="61aa7c48ee0e3db0" providerId="LiveId" clId="{57E4A97E-0F5C-4F6A-856C-FD7998A335E9}" dt="2022-12-10T19:47:21.090" v="522" actId="113"/>
          <ac:spMkLst>
            <pc:docMk/>
            <pc:sldMk cId="1995122632" sldId="1809"/>
            <ac:spMk id="2" creationId="{F08A2007-B9E6-48A8-9E5E-C98EDFD53C8F}"/>
          </ac:spMkLst>
        </pc:spChg>
        <pc:spChg chg="mod">
          <ac:chgData name="Ed" userId="61aa7c48ee0e3db0" providerId="LiveId" clId="{57E4A97E-0F5C-4F6A-856C-FD7998A335E9}" dt="2022-12-10T19:47:13.174" v="521" actId="20577"/>
          <ac:spMkLst>
            <pc:docMk/>
            <pc:sldMk cId="1995122632" sldId="1809"/>
            <ac:spMk id="3" creationId="{F6C638D0-C884-48CF-BE26-27EEF100FAF2}"/>
          </ac:spMkLst>
        </pc:spChg>
      </pc:sldChg>
      <pc:sldChg chg="modSp add mod">
        <pc:chgData name="Ed" userId="61aa7c48ee0e3db0" providerId="LiveId" clId="{57E4A97E-0F5C-4F6A-856C-FD7998A335E9}" dt="2022-12-10T19:48:03.958" v="533" actId="20577"/>
        <pc:sldMkLst>
          <pc:docMk/>
          <pc:sldMk cId="1762040915" sldId="1810"/>
        </pc:sldMkLst>
        <pc:spChg chg="mod">
          <ac:chgData name="Ed" userId="61aa7c48ee0e3db0" providerId="LiveId" clId="{57E4A97E-0F5C-4F6A-856C-FD7998A335E9}" dt="2022-12-10T19:47:56.434" v="525" actId="255"/>
          <ac:spMkLst>
            <pc:docMk/>
            <pc:sldMk cId="1762040915" sldId="1810"/>
            <ac:spMk id="2" creationId="{F08A2007-B9E6-48A8-9E5E-C98EDFD53C8F}"/>
          </ac:spMkLst>
        </pc:spChg>
        <pc:spChg chg="mod">
          <ac:chgData name="Ed" userId="61aa7c48ee0e3db0" providerId="LiveId" clId="{57E4A97E-0F5C-4F6A-856C-FD7998A335E9}" dt="2022-12-10T19:48:03.958" v="533" actId="20577"/>
          <ac:spMkLst>
            <pc:docMk/>
            <pc:sldMk cId="1762040915" sldId="1810"/>
            <ac:spMk id="3" creationId="{F6C638D0-C884-48CF-BE26-27EEF100FAF2}"/>
          </ac:spMkLst>
        </pc:spChg>
      </pc:sldChg>
      <pc:sldChg chg="delSp modSp add mod delAnim modAnim">
        <pc:chgData name="Ed" userId="61aa7c48ee0e3db0" providerId="LiveId" clId="{57E4A97E-0F5C-4F6A-856C-FD7998A335E9}" dt="2022-12-10T19:51:42.670" v="600" actId="20577"/>
        <pc:sldMkLst>
          <pc:docMk/>
          <pc:sldMk cId="1167052547" sldId="1811"/>
        </pc:sldMkLst>
        <pc:spChg chg="mod">
          <ac:chgData name="Ed" userId="61aa7c48ee0e3db0" providerId="LiveId" clId="{57E4A97E-0F5C-4F6A-856C-FD7998A335E9}" dt="2022-12-10T19:49:09.230" v="552" actId="20577"/>
          <ac:spMkLst>
            <pc:docMk/>
            <pc:sldMk cId="1167052547" sldId="1811"/>
            <ac:spMk id="2" creationId="{F08A2007-B9E6-48A8-9E5E-C98EDFD53C8F}"/>
          </ac:spMkLst>
        </pc:spChg>
        <pc:spChg chg="mod">
          <ac:chgData name="Ed" userId="61aa7c48ee0e3db0" providerId="LiveId" clId="{57E4A97E-0F5C-4F6A-856C-FD7998A335E9}" dt="2022-12-10T19:51:42.670" v="600" actId="20577"/>
          <ac:spMkLst>
            <pc:docMk/>
            <pc:sldMk cId="1167052547" sldId="1811"/>
            <ac:spMk id="4" creationId="{727D7655-F197-BC69-4E1D-83DF85726A5B}"/>
          </ac:spMkLst>
        </pc:spChg>
        <pc:spChg chg="del">
          <ac:chgData name="Ed" userId="61aa7c48ee0e3db0" providerId="LiveId" clId="{57E4A97E-0F5C-4F6A-856C-FD7998A335E9}" dt="2022-12-10T19:50:04.378" v="557" actId="21"/>
          <ac:spMkLst>
            <pc:docMk/>
            <pc:sldMk cId="1167052547" sldId="1811"/>
            <ac:spMk id="5" creationId="{6C22CF25-FB71-75B1-6398-0E727CD93A80}"/>
          </ac:spMkLst>
        </pc:spChg>
      </pc:sldChg>
      <pc:sldChg chg="addSp modSp add mod modAnim">
        <pc:chgData name="Ed" userId="61aa7c48ee0e3db0" providerId="LiveId" clId="{57E4A97E-0F5C-4F6A-856C-FD7998A335E9}" dt="2022-12-10T19:54:57.919" v="803" actId="207"/>
        <pc:sldMkLst>
          <pc:docMk/>
          <pc:sldMk cId="3224734062" sldId="1812"/>
        </pc:sldMkLst>
        <pc:spChg chg="mod">
          <ac:chgData name="Ed" userId="61aa7c48ee0e3db0" providerId="LiveId" clId="{57E4A97E-0F5C-4F6A-856C-FD7998A335E9}" dt="2022-12-10T19:51:04.445" v="569"/>
          <ac:spMkLst>
            <pc:docMk/>
            <pc:sldMk cId="3224734062" sldId="1812"/>
            <ac:spMk id="2" creationId="{F08A2007-B9E6-48A8-9E5E-C98EDFD53C8F}"/>
          </ac:spMkLst>
        </pc:spChg>
        <pc:spChg chg="mod">
          <ac:chgData name="Ed" userId="61aa7c48ee0e3db0" providerId="LiveId" clId="{57E4A97E-0F5C-4F6A-856C-FD7998A335E9}" dt="2022-12-10T19:54:54.533" v="802" actId="207"/>
          <ac:spMkLst>
            <pc:docMk/>
            <pc:sldMk cId="3224734062" sldId="1812"/>
            <ac:spMk id="4" creationId="{727D7655-F197-BC69-4E1D-83DF85726A5B}"/>
          </ac:spMkLst>
        </pc:spChg>
        <pc:spChg chg="add mod">
          <ac:chgData name="Ed" userId="61aa7c48ee0e3db0" providerId="LiveId" clId="{57E4A97E-0F5C-4F6A-856C-FD7998A335E9}" dt="2022-12-10T19:53:03.495" v="671" actId="123"/>
          <ac:spMkLst>
            <pc:docMk/>
            <pc:sldMk cId="3224734062" sldId="1812"/>
            <ac:spMk id="5" creationId="{952C9634-032C-E54A-6B0D-1D923860C5AD}"/>
          </ac:spMkLst>
        </pc:spChg>
        <pc:spChg chg="add mod">
          <ac:chgData name="Ed" userId="61aa7c48ee0e3db0" providerId="LiveId" clId="{57E4A97E-0F5C-4F6A-856C-FD7998A335E9}" dt="2022-12-10T19:54:57.919" v="803" actId="207"/>
          <ac:spMkLst>
            <pc:docMk/>
            <pc:sldMk cId="3224734062" sldId="1812"/>
            <ac:spMk id="6" creationId="{63A81BE2-AC03-821C-04C8-97C08784B476}"/>
          </ac:spMkLst>
        </pc:spChg>
        <pc:spChg chg="add mod">
          <ac:chgData name="Ed" userId="61aa7c48ee0e3db0" providerId="LiveId" clId="{57E4A97E-0F5C-4F6A-856C-FD7998A335E9}" dt="2022-12-10T19:54:31.614" v="797" actId="20577"/>
          <ac:spMkLst>
            <pc:docMk/>
            <pc:sldMk cId="3224734062" sldId="1812"/>
            <ac:spMk id="7" creationId="{FE69650A-79FB-C53F-2F92-C903B12BE94D}"/>
          </ac:spMkLst>
        </pc:spChg>
      </pc:sldChg>
      <pc:sldChg chg="delSp modSp add mod delAnim modAnim">
        <pc:chgData name="Ed" userId="61aa7c48ee0e3db0" providerId="LiveId" clId="{57E4A97E-0F5C-4F6A-856C-FD7998A335E9}" dt="2022-12-10T19:58:17.813" v="838" actId="20577"/>
        <pc:sldMkLst>
          <pc:docMk/>
          <pc:sldMk cId="804799077" sldId="1813"/>
        </pc:sldMkLst>
        <pc:spChg chg="mod">
          <ac:chgData name="Ed" userId="61aa7c48ee0e3db0" providerId="LiveId" clId="{57E4A97E-0F5C-4F6A-856C-FD7998A335E9}" dt="2022-12-10T19:57:17.268" v="813"/>
          <ac:spMkLst>
            <pc:docMk/>
            <pc:sldMk cId="804799077" sldId="1813"/>
            <ac:spMk id="2" creationId="{F08A2007-B9E6-48A8-9E5E-C98EDFD53C8F}"/>
          </ac:spMkLst>
        </pc:spChg>
        <pc:spChg chg="mod">
          <ac:chgData name="Ed" userId="61aa7c48ee0e3db0" providerId="LiveId" clId="{57E4A97E-0F5C-4F6A-856C-FD7998A335E9}" dt="2022-12-10T19:58:17.813" v="838" actId="20577"/>
          <ac:spMkLst>
            <pc:docMk/>
            <pc:sldMk cId="804799077" sldId="1813"/>
            <ac:spMk id="4" creationId="{727D7655-F197-BC69-4E1D-83DF85726A5B}"/>
          </ac:spMkLst>
        </pc:spChg>
        <pc:spChg chg="del">
          <ac:chgData name="Ed" userId="61aa7c48ee0e3db0" providerId="LiveId" clId="{57E4A97E-0F5C-4F6A-856C-FD7998A335E9}" dt="2022-12-10T19:57:55.798" v="817" actId="21"/>
          <ac:spMkLst>
            <pc:docMk/>
            <pc:sldMk cId="804799077" sldId="1813"/>
            <ac:spMk id="5" creationId="{952C9634-032C-E54A-6B0D-1D923860C5AD}"/>
          </ac:spMkLst>
        </pc:spChg>
        <pc:spChg chg="del">
          <ac:chgData name="Ed" userId="61aa7c48ee0e3db0" providerId="LiveId" clId="{57E4A97E-0F5C-4F6A-856C-FD7998A335E9}" dt="2022-12-10T19:57:53.381" v="816" actId="21"/>
          <ac:spMkLst>
            <pc:docMk/>
            <pc:sldMk cId="804799077" sldId="1813"/>
            <ac:spMk id="6" creationId="{63A81BE2-AC03-821C-04C8-97C08784B476}"/>
          </ac:spMkLst>
        </pc:spChg>
        <pc:spChg chg="del">
          <ac:chgData name="Ed" userId="61aa7c48ee0e3db0" providerId="LiveId" clId="{57E4A97E-0F5C-4F6A-856C-FD7998A335E9}" dt="2022-12-10T19:57:50.570" v="815" actId="21"/>
          <ac:spMkLst>
            <pc:docMk/>
            <pc:sldMk cId="804799077" sldId="1813"/>
            <ac:spMk id="7" creationId="{FE69650A-79FB-C53F-2F92-C903B12BE94D}"/>
          </ac:spMkLst>
        </pc:spChg>
      </pc:sldChg>
      <pc:sldChg chg="modSp add mod">
        <pc:chgData name="Ed" userId="61aa7c48ee0e3db0" providerId="LiveId" clId="{57E4A97E-0F5C-4F6A-856C-FD7998A335E9}" dt="2022-12-10T19:59:04.654" v="852" actId="20577"/>
        <pc:sldMkLst>
          <pc:docMk/>
          <pc:sldMk cId="9083987" sldId="1814"/>
        </pc:sldMkLst>
        <pc:spChg chg="mod">
          <ac:chgData name="Ed" userId="61aa7c48ee0e3db0" providerId="LiveId" clId="{57E4A97E-0F5C-4F6A-856C-FD7998A335E9}" dt="2022-12-10T19:58:55.191" v="841" actId="255"/>
          <ac:spMkLst>
            <pc:docMk/>
            <pc:sldMk cId="9083987" sldId="1814"/>
            <ac:spMk id="2" creationId="{F08A2007-B9E6-48A8-9E5E-C98EDFD53C8F}"/>
          </ac:spMkLst>
        </pc:spChg>
        <pc:spChg chg="mod">
          <ac:chgData name="Ed" userId="61aa7c48ee0e3db0" providerId="LiveId" clId="{57E4A97E-0F5C-4F6A-856C-FD7998A335E9}" dt="2022-12-10T19:59:04.654" v="852" actId="20577"/>
          <ac:spMkLst>
            <pc:docMk/>
            <pc:sldMk cId="9083987" sldId="1814"/>
            <ac:spMk id="3" creationId="{F6C638D0-C884-48CF-BE26-27EEF100FAF2}"/>
          </ac:spMkLst>
        </pc:spChg>
      </pc:sldChg>
      <pc:sldChg chg="modSp add mod">
        <pc:chgData name="Ed" userId="61aa7c48ee0e3db0" providerId="LiveId" clId="{57E4A97E-0F5C-4F6A-856C-FD7998A335E9}" dt="2022-12-10T20:00:15.213" v="880" actId="20577"/>
        <pc:sldMkLst>
          <pc:docMk/>
          <pc:sldMk cId="3293062517" sldId="1815"/>
        </pc:sldMkLst>
        <pc:spChg chg="mod">
          <ac:chgData name="Ed" userId="61aa7c48ee0e3db0" providerId="LiveId" clId="{57E4A97E-0F5C-4F6A-856C-FD7998A335E9}" dt="2022-12-10T20:00:07.440" v="859" actId="255"/>
          <ac:spMkLst>
            <pc:docMk/>
            <pc:sldMk cId="3293062517" sldId="1815"/>
            <ac:spMk id="2" creationId="{F08A2007-B9E6-48A8-9E5E-C98EDFD53C8F}"/>
          </ac:spMkLst>
        </pc:spChg>
        <pc:spChg chg="mod">
          <ac:chgData name="Ed" userId="61aa7c48ee0e3db0" providerId="LiveId" clId="{57E4A97E-0F5C-4F6A-856C-FD7998A335E9}" dt="2022-12-10T20:00:15.213" v="880" actId="20577"/>
          <ac:spMkLst>
            <pc:docMk/>
            <pc:sldMk cId="3293062517" sldId="1815"/>
            <ac:spMk id="3" creationId="{F6C638D0-C884-48CF-BE26-27EEF100FAF2}"/>
          </ac:spMkLst>
        </pc:spChg>
      </pc:sldChg>
      <pc:sldChg chg="modSp add mod modAnim">
        <pc:chgData name="Ed" userId="61aa7c48ee0e3db0" providerId="LiveId" clId="{57E4A97E-0F5C-4F6A-856C-FD7998A335E9}" dt="2022-12-10T20:04:26.983" v="1147" actId="20577"/>
        <pc:sldMkLst>
          <pc:docMk/>
          <pc:sldMk cId="3911884860" sldId="1816"/>
        </pc:sldMkLst>
        <pc:spChg chg="mod">
          <ac:chgData name="Ed" userId="61aa7c48ee0e3db0" providerId="LiveId" clId="{57E4A97E-0F5C-4F6A-856C-FD7998A335E9}" dt="2022-12-10T20:01:16.862" v="893"/>
          <ac:spMkLst>
            <pc:docMk/>
            <pc:sldMk cId="3911884860" sldId="1816"/>
            <ac:spMk id="2" creationId="{F08A2007-B9E6-48A8-9E5E-C98EDFD53C8F}"/>
          </ac:spMkLst>
        </pc:spChg>
        <pc:spChg chg="mod">
          <ac:chgData name="Ed" userId="61aa7c48ee0e3db0" providerId="LiveId" clId="{57E4A97E-0F5C-4F6A-856C-FD7998A335E9}" dt="2022-12-10T20:04:26.983" v="1147" actId="20577"/>
          <ac:spMkLst>
            <pc:docMk/>
            <pc:sldMk cId="3911884860" sldId="1816"/>
            <ac:spMk id="4" creationId="{727D7655-F197-BC69-4E1D-83DF85726A5B}"/>
          </ac:spMkLst>
        </pc:spChg>
      </pc:sldChg>
      <pc:sldChg chg="modSp add mod modAnim">
        <pc:chgData name="Ed" userId="61aa7c48ee0e3db0" providerId="LiveId" clId="{57E4A97E-0F5C-4F6A-856C-FD7998A335E9}" dt="2022-12-10T20:07:19.959" v="1262"/>
        <pc:sldMkLst>
          <pc:docMk/>
          <pc:sldMk cId="3777175626" sldId="1817"/>
        </pc:sldMkLst>
        <pc:spChg chg="mod">
          <ac:chgData name="Ed" userId="61aa7c48ee0e3db0" providerId="LiveId" clId="{57E4A97E-0F5C-4F6A-856C-FD7998A335E9}" dt="2022-12-10T20:06:16.809" v="1179"/>
          <ac:spMkLst>
            <pc:docMk/>
            <pc:sldMk cId="3777175626" sldId="1817"/>
            <ac:spMk id="2" creationId="{F08A2007-B9E6-48A8-9E5E-C98EDFD53C8F}"/>
          </ac:spMkLst>
        </pc:spChg>
        <pc:spChg chg="mod">
          <ac:chgData name="Ed" userId="61aa7c48ee0e3db0" providerId="LiveId" clId="{57E4A97E-0F5C-4F6A-856C-FD7998A335E9}" dt="2022-12-10T20:07:06.732" v="1248" actId="122"/>
          <ac:spMkLst>
            <pc:docMk/>
            <pc:sldMk cId="3777175626" sldId="1817"/>
            <ac:spMk id="4" creationId="{727D7655-F197-BC69-4E1D-83DF85726A5B}"/>
          </ac:spMkLst>
        </pc:spChg>
      </pc:sldChg>
      <pc:sldChg chg="add">
        <pc:chgData name="Ed" userId="61aa7c48ee0e3db0" providerId="LiveId" clId="{57E4A97E-0F5C-4F6A-856C-FD7998A335E9}" dt="2022-12-10T20:08:10.161" v="1263"/>
        <pc:sldMkLst>
          <pc:docMk/>
          <pc:sldMk cId="3558120194" sldId="1818"/>
        </pc:sldMkLst>
      </pc:sldChg>
      <pc:sldChg chg="add">
        <pc:chgData name="Ed" userId="61aa7c48ee0e3db0" providerId="LiveId" clId="{57E4A97E-0F5C-4F6A-856C-FD7998A335E9}" dt="2022-12-10T20:08:22.274" v="1270"/>
        <pc:sldMkLst>
          <pc:docMk/>
          <pc:sldMk cId="3059103979" sldId="18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12/10/2022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12/10/2022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12/10/2022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12/10/2022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12/10/2022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11,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Now to Him Who is Able…</a:t>
            </a:r>
          </a:p>
          <a:p>
            <a:pPr algn="ctr"/>
            <a:r>
              <a:rPr lang="en-US" sz="3200" dirty="0"/>
              <a:t>Part 2</a:t>
            </a:r>
          </a:p>
          <a:p>
            <a:pPr algn="ctr"/>
            <a:r>
              <a:rPr lang="en-US" sz="2800" i="1" dirty="0"/>
              <a:t>Jude 24-25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Luke 1:42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For behold, when the sound of your greeting reached my ears, the baby </a:t>
            </a:r>
            <a:r>
              <a:rPr lang="en-US" sz="4400" b="1" i="1" dirty="0">
                <a:effectLst/>
                <a:latin typeface="Calibri" panose="020F0502020204030204" pitchFamily="34" charset="0"/>
                <a:ea typeface="Calibri" panose="020F0502020204030204" pitchFamily="34" charset="0"/>
                <a:cs typeface="Calibri" panose="020F0502020204030204" pitchFamily="34" charset="0"/>
              </a:rPr>
              <a:t>leaped in my womb for joy</a:t>
            </a:r>
            <a:r>
              <a:rPr lang="en-US" sz="4400" i="1" dirty="0">
                <a:effectLst/>
                <a:latin typeface="Calibri" panose="020F0502020204030204" pitchFamily="34" charset="0"/>
                <a:ea typeface="Calibri" panose="020F0502020204030204" pitchFamily="34" charset="0"/>
                <a:cs typeface="Calibri" panose="020F0502020204030204" pitchFamily="34"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1226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With a leap he stood upright and began to walk; and he entered the temple with them, walking and leaping and praising God.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20409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startAt="3"/>
            </a:pPr>
            <a:r>
              <a:rPr lang="en-US" sz="3200" b="1" dirty="0">
                <a:effectLst/>
                <a:latin typeface="Arial" panose="020B0604020202020204" pitchFamily="34" charset="0"/>
                <a:ea typeface="Times New Roman" panose="02020603050405020304" pitchFamily="18" charset="0"/>
              </a:rPr>
              <a:t>  God’s Prominence (25a)</a:t>
            </a:r>
          </a:p>
          <a:p>
            <a:pPr marR="0" lvl="0" algn="just">
              <a:spcBef>
                <a:spcPts val="0"/>
              </a:spcBef>
              <a:spcAft>
                <a:spcPts val="0"/>
              </a:spcAft>
            </a:pPr>
            <a:r>
              <a:rPr lang="en-US" sz="2400" i="1" dirty="0">
                <a:effectLst/>
                <a:latin typeface="Calibri" panose="020F0502020204030204" pitchFamily="34" charset="0"/>
                <a:ea typeface="Times New Roman" panose="02020603050405020304" pitchFamily="18" charset="0"/>
              </a:rPr>
              <a:t>		…to the only God…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1446550"/>
          </a:xfrm>
          <a:prstGeom prst="rect">
            <a:avLst/>
          </a:prstGeom>
          <a:noFill/>
        </p:spPr>
        <p:txBody>
          <a:bodyPr wrap="square" rtlCol="0">
            <a:spAutoFit/>
          </a:bodyPr>
          <a:lstStyle/>
          <a:p>
            <a:pPr algn="just"/>
            <a:r>
              <a:rPr lang="en-US" sz="4400" i="1" dirty="0">
                <a:latin typeface="Calibri" panose="020F0502020204030204" pitchFamily="34" charset="0"/>
                <a:cs typeface="Calibri" panose="020F0502020204030204" pitchFamily="34" charset="0"/>
              </a:rPr>
              <a:t>I am the LORD (Yahweh), and there is no other; besides Me there is no God. (Isaiah 45:5)</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0525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startAt="4"/>
            </a:pPr>
            <a:r>
              <a:rPr lang="en-US" sz="3200" b="1" dirty="0">
                <a:effectLst/>
                <a:latin typeface="Arial" panose="020B0604020202020204" pitchFamily="34" charset="0"/>
                <a:ea typeface="Times New Roman" panose="02020603050405020304" pitchFamily="18" charset="0"/>
              </a:rPr>
              <a:t>  God’s Position (25b)</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…our Savior…</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646331"/>
          </a:xfrm>
          <a:prstGeom prst="rect">
            <a:avLst/>
          </a:prstGeom>
          <a:noFill/>
        </p:spPr>
        <p:txBody>
          <a:bodyPr wrap="square" rtlCol="0">
            <a:spAutoFit/>
          </a:bodyPr>
          <a:lstStyle/>
          <a:p>
            <a:r>
              <a:rPr lang="en-US" sz="3600" i="1" dirty="0">
                <a:solidFill>
                  <a:srgbClr val="FFFF00"/>
                </a:solidFill>
                <a:latin typeface="Calibri" panose="020F0502020204030204" pitchFamily="34" charset="0"/>
                <a:cs typeface="Calibri" panose="020F0502020204030204" pitchFamily="34" charset="0"/>
              </a:rPr>
              <a:t>And my spirit has rejoiced in God my Savior. (Luke 1:47)</a:t>
            </a:r>
            <a:endParaRPr lang="en-US" sz="3600" dirty="0">
              <a:solidFill>
                <a:srgbClr val="FFFF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2C9634-032C-E54A-6B0D-1D923860C5AD}"/>
              </a:ext>
            </a:extLst>
          </p:cNvPr>
          <p:cNvSpPr txBox="1"/>
          <p:nvPr/>
        </p:nvSpPr>
        <p:spPr>
          <a:xfrm>
            <a:off x="334345" y="2566157"/>
            <a:ext cx="11590636" cy="1200329"/>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But when the kindness of God our Savior and His love for mankind appeared, He saved us… (Titus 3:5)</a:t>
            </a:r>
            <a:endParaRPr lang="en-US" sz="3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3A81BE2-AC03-821C-04C8-97C08784B476}"/>
              </a:ext>
            </a:extLst>
          </p:cNvPr>
          <p:cNvSpPr txBox="1"/>
          <p:nvPr/>
        </p:nvSpPr>
        <p:spPr>
          <a:xfrm>
            <a:off x="317782" y="3782044"/>
            <a:ext cx="11590636" cy="1077218"/>
          </a:xfrm>
          <a:prstGeom prst="rect">
            <a:avLst/>
          </a:prstGeom>
          <a:noFill/>
        </p:spPr>
        <p:txBody>
          <a:bodyPr wrap="square" rtlCol="0">
            <a:spAutoFit/>
          </a:bodyPr>
          <a:lstStyle/>
          <a:p>
            <a:pPr algn="just"/>
            <a:r>
              <a:rPr lang="en-US" sz="3200" i="1" dirty="0">
                <a:solidFill>
                  <a:srgbClr val="FFFF00"/>
                </a:solidFill>
                <a:latin typeface="Calibri" panose="020F0502020204030204" pitchFamily="34" charset="0"/>
                <a:cs typeface="Calibri" panose="020F0502020204030204" pitchFamily="34" charset="0"/>
              </a:rPr>
              <a:t>“I, even I, am the LORD, And there is no savior besides Me.” (Isaiah 43:11)</a:t>
            </a:r>
            <a:endParaRPr lang="en-US" sz="3200" dirty="0">
              <a:solidFill>
                <a:srgbClr val="FFFF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E69650A-79FB-C53F-2F92-C903B12BE94D}"/>
              </a:ext>
            </a:extLst>
          </p:cNvPr>
          <p:cNvSpPr txBox="1"/>
          <p:nvPr/>
        </p:nvSpPr>
        <p:spPr>
          <a:xfrm>
            <a:off x="301219" y="4838904"/>
            <a:ext cx="11590636" cy="156966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Behold, God is my salvation, I will trust and not be afraid; For the LORD GOD is my strength and song, And He has become my salvation. (Isaiah 12:2)</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7340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7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5" grpId="0" uiExpand="1" build="p" bldLvl="2"/>
      <p:bldP spid="6" grpId="0" uiExpand="1" build="p" bldLvl="2"/>
      <p:bldP spid="7"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startAt="5"/>
            </a:pPr>
            <a:r>
              <a:rPr lang="en-US" sz="3200" b="1" dirty="0">
                <a:effectLst/>
                <a:latin typeface="Arial" panose="020B0604020202020204" pitchFamily="34" charset="0"/>
                <a:ea typeface="Times New Roman" panose="02020603050405020304" pitchFamily="18" charset="0"/>
              </a:rPr>
              <a:t>  God’s power (25c)</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…through Jesus Christ our Lord…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 In the beginning was the Word, and the Word was with God, and the Word was God. 2 He was in the beginning with God. 3 All things came into being </a:t>
            </a:r>
            <a:r>
              <a:rPr lang="en-US" sz="3200" i="1" u="sng" dirty="0">
                <a:latin typeface="Calibri" panose="020F0502020204030204" pitchFamily="34" charset="0"/>
                <a:cs typeface="Calibri" panose="020F0502020204030204" pitchFamily="34" charset="0"/>
              </a:rPr>
              <a:t>through</a:t>
            </a:r>
            <a:r>
              <a:rPr lang="en-US" sz="3200" i="1" dirty="0">
                <a:latin typeface="Calibri" panose="020F0502020204030204" pitchFamily="34" charset="0"/>
                <a:cs typeface="Calibri" panose="020F0502020204030204" pitchFamily="34" charset="0"/>
              </a:rPr>
              <a:t> Him, and apart from Him nothing came into being that has come into being. (John 1:1-3)</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7990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John 2:23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Whoever denies the Son does not have the Father; the one who confesses the Son has the Father also.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39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1:30-31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30 But by His [God the Father’s] doing you are in Christ Jesus, who [Jesus] became to us wisdom from God, and righteousness and sanctification, and redemption, 31 so that, just as it is written, "LET HIM WHO BOASTS, BOAST IN THE LORD."</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0625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startAt="6"/>
            </a:pPr>
            <a:r>
              <a:rPr lang="en-US" sz="3200" b="1" dirty="0">
                <a:effectLst/>
                <a:latin typeface="Arial" panose="020B0604020202020204" pitchFamily="34" charset="0"/>
                <a:ea typeface="Times New Roman" panose="02020603050405020304" pitchFamily="18" charset="0"/>
              </a:rPr>
              <a:t>  God’s prestige (25d)</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…be glory, majesty, dominion, and authority…</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2554545"/>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Glory – (weighty, heavy, great importance)</a:t>
            </a:r>
          </a:p>
          <a:p>
            <a:pPr marL="514350" indent="-514350" algn="just">
              <a:buAutoNum type="alphaUcPeriod"/>
            </a:pPr>
            <a:r>
              <a:rPr lang="en-US" sz="3200" dirty="0">
                <a:latin typeface="Calibri" panose="020F0502020204030204" pitchFamily="34" charset="0"/>
                <a:cs typeface="Calibri" panose="020F0502020204030204" pitchFamily="34" charset="0"/>
              </a:rPr>
              <a:t>Majesty – (exceedingly great)</a:t>
            </a:r>
          </a:p>
          <a:p>
            <a:pPr marL="514350" indent="-514350" algn="just">
              <a:buAutoNum type="alphaUcPeriod"/>
            </a:pPr>
            <a:r>
              <a:rPr lang="en-US" sz="3200" dirty="0">
                <a:latin typeface="Calibri" panose="020F0502020204030204" pitchFamily="34" charset="0"/>
                <a:cs typeface="Calibri" panose="020F0502020204030204" pitchFamily="34" charset="0"/>
              </a:rPr>
              <a:t>Dominion – (the possessing of the strength to accomplish the task).</a:t>
            </a:r>
          </a:p>
          <a:p>
            <a:pPr marL="514350" indent="-514350" algn="just">
              <a:buAutoNum type="alphaUcPeriod"/>
            </a:pPr>
            <a:r>
              <a:rPr lang="en-US" sz="3200" dirty="0">
                <a:latin typeface="Calibri" panose="020F0502020204030204" pitchFamily="34" charset="0"/>
                <a:cs typeface="Calibri" panose="020F0502020204030204" pitchFamily="34" charset="0"/>
              </a:rPr>
              <a:t>Authority – (the power and the right to do something)</a:t>
            </a:r>
          </a:p>
        </p:txBody>
      </p:sp>
    </p:spTree>
    <p:extLst>
      <p:ext uri="{BB962C8B-B14F-4D97-AF65-F5344CB8AC3E}">
        <p14:creationId xmlns:p14="http://schemas.microsoft.com/office/powerpoint/2010/main" val="39118848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Daniel 4:35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All the inhabitants of the earth are accounted as nothing, But He does according to His will in the host of heaven And among the inhabitants of earth; And no one can ward off His hand Or say to Him, 'What have You done?'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39751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startAt="7"/>
            </a:pPr>
            <a:r>
              <a:rPr lang="en-US" sz="3200" b="1" dirty="0">
                <a:effectLst/>
                <a:latin typeface="Arial" panose="020B0604020202020204" pitchFamily="34" charset="0"/>
                <a:ea typeface="Times New Roman" panose="02020603050405020304" pitchFamily="18" charset="0"/>
              </a:rPr>
              <a:t>  God’s priority (25e)</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…before all time and now and forever. Amen.</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The priority of God – past, present, and future</a:t>
            </a:r>
          </a:p>
        </p:txBody>
      </p:sp>
    </p:spTree>
    <p:extLst>
      <p:ext uri="{BB962C8B-B14F-4D97-AF65-F5344CB8AC3E}">
        <p14:creationId xmlns:p14="http://schemas.microsoft.com/office/powerpoint/2010/main" val="37771756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154984"/>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24 Now to Him who is able to keep you from stumbling, and to make you stand in the presence of His glory blameless with great joy, 25 to the only God our Savior, through Jesus Christ our Lord, be glory, majesty, dominion and authority, before all time and now and forever. Amen.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154984"/>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24 Now to Him who is able to keep you from stumbling, and to make you stand in the presence of His glory blameless with great joy, 25 to the only God our Savior, through Jesus Christ our Lord, be glory, majesty, dominion and authority, before all time and now and forever. Amen.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81201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11,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Now to Him Who is Able…</a:t>
            </a:r>
          </a:p>
          <a:p>
            <a:pPr algn="ctr"/>
            <a:r>
              <a:rPr lang="en-US" sz="3200" dirty="0"/>
              <a:t>Part 2</a:t>
            </a:r>
          </a:p>
          <a:p>
            <a:pPr algn="ctr"/>
            <a:r>
              <a:rPr lang="en-US" sz="2800" i="1" dirty="0"/>
              <a:t>Jude 24-25</a:t>
            </a:r>
          </a:p>
        </p:txBody>
      </p:sp>
    </p:spTree>
    <p:extLst>
      <p:ext uri="{BB962C8B-B14F-4D97-AF65-F5344CB8AC3E}">
        <p14:creationId xmlns:p14="http://schemas.microsoft.com/office/powerpoint/2010/main" val="305910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19:23-24; 25; 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algn="just"/>
            <a:r>
              <a:rPr lang="en-US" sz="4000" i="1" dirty="0">
                <a:effectLst/>
                <a:latin typeface="Calibri" panose="020F0502020204030204" pitchFamily="34" charset="0"/>
                <a:ea typeface="Calibri" panose="020F0502020204030204" pitchFamily="34" charset="0"/>
                <a:cs typeface="Calibri" panose="020F0502020204030204" pitchFamily="34" charset="0"/>
              </a:rPr>
              <a:t>23 “Truly I say to you, it is hard for a rich man to enter the kingdom of heaven. 24 Again I say to you, it is easier for a camel to go through the eye of a needle, than for a rich man to enter the kingdom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054513B-E48D-887B-5FD8-C6304D8E9FB4}"/>
              </a:ext>
            </a:extLst>
          </p:cNvPr>
          <p:cNvSpPr txBox="1"/>
          <p:nvPr/>
        </p:nvSpPr>
        <p:spPr>
          <a:xfrm>
            <a:off x="279346" y="3446232"/>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25 When the disciples heard this, they were very astonished and said, “Then who can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B5940FE-7A08-CD27-3E27-E88440E63B6B}"/>
              </a:ext>
            </a:extLst>
          </p:cNvPr>
          <p:cNvSpPr txBox="1"/>
          <p:nvPr/>
        </p:nvSpPr>
        <p:spPr>
          <a:xfrm>
            <a:off x="258010" y="4860504"/>
            <a:ext cx="11590636" cy="1938992"/>
          </a:xfrm>
          <a:prstGeom prst="rect">
            <a:avLst/>
          </a:prstGeom>
          <a:noFill/>
        </p:spPr>
        <p:txBody>
          <a:bodyPr wrap="square" rtlCol="0">
            <a:spAutoFit/>
          </a:bodyPr>
          <a:lstStyle/>
          <a:p>
            <a:pPr algn="just"/>
            <a:r>
              <a:rPr lang="en-US" sz="4000" i="1" dirty="0">
                <a:latin typeface="Calibri" panose="020F0502020204030204" pitchFamily="34" charset="0"/>
                <a:cs typeface="Calibri" panose="020F0502020204030204" pitchFamily="34" charset="0"/>
              </a:rPr>
              <a:t>26 And looking at them Jesus said to them, “With people this is impossible, but with God all things are possible.”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03686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2400" b="1" dirty="0">
                <a:effectLst/>
                <a:latin typeface="Arial" panose="020B0604020202020204" pitchFamily="34" charset="0"/>
                <a:ea typeface="Times New Roman" panose="02020603050405020304" pitchFamily="18" charset="0"/>
              </a:rPr>
              <a:t>  Protection (24a)</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Now to Him who is able to keep you from stumbling…</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2"/>
            </a:pPr>
            <a:r>
              <a:rPr lang="en-US" sz="2400" b="1" dirty="0">
                <a:effectLst/>
                <a:latin typeface="Arial" panose="020B0604020202020204" pitchFamily="34" charset="0"/>
                <a:ea typeface="Times New Roman" panose="02020603050405020304" pitchFamily="18" charset="0"/>
              </a:rPr>
              <a:t>Presentation (24b)</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…and to make you stand in the presence of His glory blameless…</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3"/>
            </a:pPr>
            <a:r>
              <a:rPr lang="en-US" sz="2400" b="1" dirty="0">
                <a:effectLst/>
                <a:latin typeface="Arial" panose="020B0604020202020204" pitchFamily="34" charset="0"/>
                <a:ea typeface="Times New Roman" panose="02020603050405020304" pitchFamily="18" charset="0"/>
              </a:rPr>
              <a:t>Prominence (25a)</a:t>
            </a:r>
          </a:p>
          <a:p>
            <a:pPr marR="0" lvl="0" algn="just">
              <a:spcBef>
                <a:spcPts val="0"/>
              </a:spcBef>
              <a:spcAft>
                <a:spcPts val="0"/>
              </a:spcAft>
            </a:pPr>
            <a:r>
              <a:rPr lang="en-US" sz="2400" i="1" dirty="0">
                <a:effectLst/>
                <a:latin typeface="Calibri" panose="020F0502020204030204" pitchFamily="34" charset="0"/>
                <a:ea typeface="Times New Roman" panose="02020603050405020304" pitchFamily="18" charset="0"/>
              </a:rPr>
              <a:t>		…to the only God…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4"/>
            </a:pPr>
            <a:r>
              <a:rPr lang="en-US" sz="2400" b="1" dirty="0">
                <a:effectLst/>
                <a:latin typeface="Arial" panose="020B0604020202020204" pitchFamily="34" charset="0"/>
                <a:ea typeface="Times New Roman" panose="02020603050405020304" pitchFamily="18" charset="0"/>
              </a:rPr>
              <a:t>Position (25b)</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…our Savior…</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5"/>
            </a:pPr>
            <a:r>
              <a:rPr lang="en-US" sz="2400" b="1" dirty="0">
                <a:effectLst/>
                <a:latin typeface="Arial" panose="020B0604020202020204" pitchFamily="34" charset="0"/>
                <a:ea typeface="Times New Roman" panose="02020603050405020304" pitchFamily="18" charset="0"/>
              </a:rPr>
              <a:t>Power (25c)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…through Jesus Christ our Lord…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6"/>
            </a:pPr>
            <a:r>
              <a:rPr lang="en-US" sz="2400" b="1" dirty="0">
                <a:effectLst/>
                <a:latin typeface="Arial" panose="020B0604020202020204" pitchFamily="34" charset="0"/>
                <a:ea typeface="Times New Roman" panose="02020603050405020304" pitchFamily="18" charset="0"/>
              </a:rPr>
              <a:t>Prestige (25d)</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…be glory, majesty, dominion, and authority…</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7"/>
            </a:pPr>
            <a:r>
              <a:rPr lang="en-US" sz="2400" b="1" dirty="0">
                <a:effectLst/>
                <a:latin typeface="Arial" panose="020B0604020202020204" pitchFamily="34" charset="0"/>
                <a:ea typeface="Times New Roman" panose="02020603050405020304" pitchFamily="18" charset="0"/>
              </a:rPr>
              <a:t>Priority (25e)</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…before all time and now and forever. Amen.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69422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875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par>
                          <p:cTn id="32" fill="hold">
                            <p:stCondLst>
                              <p:cond delay="1225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750"/>
                                        <p:tgtEl>
                                          <p:spTgt spid="2">
                                            <p:txEl>
                                              <p:pRg st="7" end="7"/>
                                            </p:txEl>
                                          </p:spTgt>
                                        </p:tgtEl>
                                      </p:cBhvr>
                                    </p:animEffect>
                                  </p:childTnLst>
                                </p:cTn>
                              </p:par>
                            </p:childTnLst>
                          </p:cTn>
                        </p:par>
                        <p:par>
                          <p:cTn id="36" fill="hold">
                            <p:stCondLst>
                              <p:cond delay="14000"/>
                            </p:stCondLst>
                            <p:childTnLst>
                              <p:par>
                                <p:cTn id="37" presetID="10"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750"/>
                                        <p:tgtEl>
                                          <p:spTgt spid="2">
                                            <p:txEl>
                                              <p:pRg st="8" end="8"/>
                                            </p:txEl>
                                          </p:spTgt>
                                        </p:tgtEl>
                                      </p:cBhvr>
                                    </p:animEffect>
                                  </p:childTnLst>
                                </p:cTn>
                              </p:par>
                            </p:childTnLst>
                          </p:cTn>
                        </p:par>
                        <p:par>
                          <p:cTn id="40" fill="hold">
                            <p:stCondLst>
                              <p:cond delay="15750"/>
                            </p:stCondLst>
                            <p:childTnLst>
                              <p:par>
                                <p:cTn id="41" presetID="10" presetClass="entr" presetSubtype="0" fill="hold"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750"/>
                                        <p:tgtEl>
                                          <p:spTgt spid="2">
                                            <p:txEl>
                                              <p:pRg st="9" end="9"/>
                                            </p:txEl>
                                          </p:spTgt>
                                        </p:tgtEl>
                                      </p:cBhvr>
                                    </p:animEffect>
                                  </p:childTnLst>
                                </p:cTn>
                              </p:par>
                            </p:childTnLst>
                          </p:cTn>
                        </p:par>
                        <p:par>
                          <p:cTn id="44" fill="hold">
                            <p:stCondLst>
                              <p:cond delay="17500"/>
                            </p:stCondLst>
                            <p:childTnLst>
                              <p:par>
                                <p:cTn id="45" presetID="10" presetClass="entr" presetSubtype="0" fill="hold"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750"/>
                                        <p:tgtEl>
                                          <p:spTgt spid="2">
                                            <p:txEl>
                                              <p:pRg st="10" end="10"/>
                                            </p:txEl>
                                          </p:spTgt>
                                        </p:tgtEl>
                                      </p:cBhvr>
                                    </p:animEffect>
                                  </p:childTnLst>
                                </p:cTn>
                              </p:par>
                            </p:childTnLst>
                          </p:cTn>
                        </p:par>
                        <p:par>
                          <p:cTn id="48" fill="hold">
                            <p:stCondLst>
                              <p:cond delay="19250"/>
                            </p:stCondLst>
                            <p:childTnLst>
                              <p:par>
                                <p:cTn id="49" presetID="10" presetClass="entr" presetSubtype="0" fill="hold" nodeType="after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fade">
                                      <p:cBhvr>
                                        <p:cTn id="51" dur="1750"/>
                                        <p:tgtEl>
                                          <p:spTgt spid="2">
                                            <p:txEl>
                                              <p:pRg st="11" end="11"/>
                                            </p:txEl>
                                          </p:spTgt>
                                        </p:tgtEl>
                                      </p:cBhvr>
                                    </p:animEffect>
                                  </p:childTnLst>
                                </p:cTn>
                              </p:par>
                            </p:childTnLst>
                          </p:cTn>
                        </p:par>
                        <p:par>
                          <p:cTn id="52" fill="hold">
                            <p:stCondLst>
                              <p:cond delay="21000"/>
                            </p:stCondLst>
                            <p:childTnLst>
                              <p:par>
                                <p:cTn id="53" presetID="10" presetClass="entr" presetSubtype="0" fill="hold" nodeType="after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1750"/>
                                        <p:tgtEl>
                                          <p:spTgt spid="2">
                                            <p:txEl>
                                              <p:pRg st="12" end="12"/>
                                            </p:txEl>
                                          </p:spTgt>
                                        </p:tgtEl>
                                      </p:cBhvr>
                                    </p:animEffect>
                                  </p:childTnLst>
                                </p:cTn>
                              </p:par>
                            </p:childTnLst>
                          </p:cTn>
                        </p:par>
                        <p:par>
                          <p:cTn id="56" fill="hold">
                            <p:stCondLst>
                              <p:cond delay="22750"/>
                            </p:stCondLst>
                            <p:childTnLst>
                              <p:par>
                                <p:cTn id="57" presetID="10" presetClass="entr" presetSubtype="0" fill="hold" nodeType="after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fade">
                                      <p:cBhvr>
                                        <p:cTn id="59" dur="175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b="1" dirty="0">
                <a:effectLst/>
                <a:latin typeface="Arial" panose="020B0604020202020204" pitchFamily="34" charset="0"/>
                <a:ea typeface="Times New Roman" panose="02020603050405020304" pitchFamily="18" charset="0"/>
              </a:rPr>
              <a:t>  God’s Protection (24a)</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Now to Him who is able to keep you from stumbling…</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1938992"/>
          </a:xfrm>
          <a:prstGeom prst="rect">
            <a:avLst/>
          </a:prstGeom>
          <a:noFill/>
        </p:spPr>
        <p:txBody>
          <a:bodyPr wrap="square" rtlCol="0">
            <a:spAutoFit/>
          </a:bodyPr>
          <a:lstStyle/>
          <a:p>
            <a:pPr algn="just"/>
            <a:r>
              <a:rPr lang="en-US" sz="4000" i="1" dirty="0">
                <a:latin typeface="Calibri" panose="020F0502020204030204" pitchFamily="34" charset="0"/>
                <a:cs typeface="Calibri" panose="020F0502020204030204" pitchFamily="34" charset="0"/>
              </a:rPr>
              <a:t>For I am confident of this very thing, that He who began a good work in you will perfect it until the day of Christ Jesus (Philippians 1:6).</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3553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Peter 1:3-5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 Blessed be the God and Father of our Lord Jesus Christ, who according to His great mercy has caused us to be born again to a living hope through the resurrection of Jesus Christ from the dead, 4 to obtain an inheritance which is imperishable and undefiled and will not fade away, reserved in heaven for you, 5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who are protected by the power of God</a:t>
            </a:r>
            <a:r>
              <a:rPr lang="en-US" sz="4000" i="1" dirty="0">
                <a:effectLst/>
                <a:latin typeface="Calibri" panose="020F0502020204030204" pitchFamily="34" charset="0"/>
                <a:ea typeface="Calibri" panose="020F0502020204030204" pitchFamily="34" charset="0"/>
                <a:cs typeface="Calibri" panose="020F0502020204030204" pitchFamily="34" charset="0"/>
              </a:rPr>
              <a:t> through faith for a salvation ready to be revealed in the last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127528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startAt="2"/>
            </a:pPr>
            <a:r>
              <a:rPr lang="en-US" sz="3200" b="1" dirty="0">
                <a:effectLst/>
                <a:latin typeface="Arial" panose="020B0604020202020204" pitchFamily="34" charset="0"/>
                <a:ea typeface="Times New Roman" panose="02020603050405020304" pitchFamily="18" charset="0"/>
              </a:rPr>
              <a:t>  God’s Presentation (24b)</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…and to make you stand in the presence of His glory blameless with great joy…</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1077218"/>
          </a:xfrm>
          <a:prstGeom prst="rect">
            <a:avLst/>
          </a:prstGeom>
          <a:noFill/>
        </p:spPr>
        <p:txBody>
          <a:bodyPr wrap="square" rtlCol="0">
            <a:spAutoFit/>
          </a:bodyPr>
          <a:lstStyle/>
          <a:p>
            <a:pPr algn="just"/>
            <a:r>
              <a:rPr lang="en-US" sz="3200" i="1" dirty="0"/>
              <a:t>If You, LORD, should mark iniquities, O Lord, who could stand? (Psalm 130:3)</a:t>
            </a:r>
            <a:endParaRPr lang="en-US" sz="3200" dirty="0"/>
          </a:p>
        </p:txBody>
      </p:sp>
      <p:sp>
        <p:nvSpPr>
          <p:cNvPr id="5" name="TextBox 4">
            <a:extLst>
              <a:ext uri="{FF2B5EF4-FFF2-40B4-BE49-F238E27FC236}">
                <a16:creationId xmlns:a16="http://schemas.microsoft.com/office/drawing/2014/main" id="{6C22CF25-FB71-75B1-6398-0E727CD93A80}"/>
              </a:ext>
            </a:extLst>
          </p:cNvPr>
          <p:cNvSpPr txBox="1"/>
          <p:nvPr/>
        </p:nvSpPr>
        <p:spPr>
          <a:xfrm>
            <a:off x="344284" y="3182382"/>
            <a:ext cx="11590636" cy="1077218"/>
          </a:xfrm>
          <a:prstGeom prst="rect">
            <a:avLst/>
          </a:prstGeom>
          <a:noFill/>
        </p:spPr>
        <p:txBody>
          <a:bodyPr wrap="square" rtlCol="0">
            <a:spAutoFit/>
          </a:bodyPr>
          <a:lstStyle/>
          <a:p>
            <a:r>
              <a:rPr lang="en-US" sz="3200" i="1" dirty="0"/>
              <a:t>But there is forgiveness with You, that You may be feared. (Psalm 130:4)</a:t>
            </a:r>
            <a:endParaRPr lang="en-US" sz="3200" dirty="0"/>
          </a:p>
        </p:txBody>
      </p:sp>
    </p:spTree>
    <p:extLst>
      <p:ext uri="{BB962C8B-B14F-4D97-AF65-F5344CB8AC3E}">
        <p14:creationId xmlns:p14="http://schemas.microsoft.com/office/powerpoint/2010/main" val="23565984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5"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Colossians 1:22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yet He has now reconciled you in His fleshly body through death, in order </a:t>
            </a:r>
            <a:r>
              <a:rPr lang="en-US" sz="4400" b="1" i="1" dirty="0">
                <a:effectLst/>
                <a:latin typeface="Calibri" panose="020F0502020204030204" pitchFamily="34" charset="0"/>
                <a:ea typeface="Calibri" panose="020F0502020204030204" pitchFamily="34" charset="0"/>
                <a:cs typeface="Calibri" panose="020F0502020204030204" pitchFamily="34" charset="0"/>
              </a:rPr>
              <a:t>to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present</a:t>
            </a:r>
            <a:r>
              <a:rPr lang="en-US" sz="4400" b="1" i="1" dirty="0">
                <a:effectLst/>
                <a:latin typeface="Calibri" panose="020F0502020204030204" pitchFamily="34" charset="0"/>
                <a:ea typeface="Calibri" panose="020F0502020204030204" pitchFamily="34" charset="0"/>
                <a:cs typeface="Calibri" panose="020F0502020204030204" pitchFamily="34" charset="0"/>
              </a:rPr>
              <a:t> you </a:t>
            </a:r>
            <a:r>
              <a:rPr lang="en-US" sz="4400" i="1" dirty="0">
                <a:effectLst/>
                <a:latin typeface="Calibri" panose="020F0502020204030204" pitchFamily="34" charset="0"/>
                <a:ea typeface="Calibri" panose="020F0502020204030204" pitchFamily="34" charset="0"/>
                <a:cs typeface="Calibri" panose="020F0502020204030204" pitchFamily="34" charset="0"/>
              </a:rPr>
              <a:t>before Him holy and blameless and beyond reproach…</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99899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Isaiah 6:5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00767"/>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Woe is me, for </a:t>
            </a:r>
            <a:r>
              <a:rPr lang="en-US" sz="4400" b="1" i="1" dirty="0">
                <a:effectLst/>
                <a:latin typeface="Calibri" panose="020F0502020204030204" pitchFamily="34" charset="0"/>
                <a:ea typeface="Calibri" panose="020F0502020204030204" pitchFamily="34" charset="0"/>
                <a:cs typeface="Calibri" panose="020F0502020204030204" pitchFamily="34" charset="0"/>
              </a:rPr>
              <a:t>I am ruined</a:t>
            </a:r>
            <a:r>
              <a:rPr lang="en-US" sz="4400" i="1" dirty="0">
                <a:effectLst/>
                <a:latin typeface="Calibri" panose="020F0502020204030204" pitchFamily="34" charset="0"/>
                <a:ea typeface="Calibri" panose="020F0502020204030204" pitchFamily="34" charset="0"/>
                <a:cs typeface="Calibri" panose="020F0502020204030204" pitchFamily="34" charset="0"/>
              </a:rPr>
              <a:t>! Because I am a man of unclean lips, And I live among a people of unclean lips; For my eyes have seen the King, the Lord of hosts.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694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16251</TotalTime>
  <Words>1154</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Candara</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cp:lastModifiedBy>
  <cp:revision>327</cp:revision>
  <cp:lastPrinted>2020-05-22T15:03:41Z</cp:lastPrinted>
  <dcterms:created xsi:type="dcterms:W3CDTF">2019-06-22T19:37:39Z</dcterms:created>
  <dcterms:modified xsi:type="dcterms:W3CDTF">2022-12-10T20:08:31Z</dcterms:modified>
</cp:coreProperties>
</file>